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Relationship Id="rId3" Type="http://schemas.openxmlformats.org/officeDocument/2006/relationships/image" Target="../media/image0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3785250"/>
            <a:ext cx="827950" cy="120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050" y="4158073"/>
            <a:ext cx="744223" cy="8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Relationship Id="rId4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jpg"/><Relationship Id="rId4" Type="http://schemas.openxmlformats.org/officeDocument/2006/relationships/image" Target="../media/image0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Relationship Id="rId4" Type="http://schemas.openxmlformats.org/officeDocument/2006/relationships/image" Target="../media/image02.png"/><Relationship Id="rId5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Relationship Id="rId4" Type="http://schemas.openxmlformats.org/officeDocument/2006/relationships/image" Target="../media/image02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6221" y="2113794"/>
            <a:ext cx="1963515" cy="238115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735279" y="807750"/>
            <a:ext cx="76786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Advocacy Through Social Media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ew fundraiser.jpg"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8024" y="329256"/>
            <a:ext cx="6930840" cy="448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9448" y="484585"/>
            <a:ext cx="2379175" cy="28852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735279" y="3910105"/>
            <a:ext cx="76786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entury Gothic"/>
              <a:buNone/>
            </a:pPr>
            <a:r>
              <a:rPr b="0" i="0" lang="en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Best Practices &amp; Hot Tips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b="29518" l="0" r="0" t="0"/>
          <a:stretch/>
        </p:blipFill>
        <p:spPr>
          <a:xfrm>
            <a:off x="69984" y="3935169"/>
            <a:ext cx="1231651" cy="10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2548789" y="365800"/>
            <a:ext cx="3924299" cy="4195499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557143" y="432100"/>
            <a:ext cx="3890126" cy="40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4">
            <a:alphaModFix/>
          </a:blip>
          <a:srcRect b="29518" l="0" r="0" t="0"/>
          <a:stretch/>
        </p:blipFill>
        <p:spPr>
          <a:xfrm>
            <a:off x="69984" y="3935169"/>
            <a:ext cx="1231651" cy="10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701885" y="1229017"/>
            <a:ext cx="7770571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b="0" i="0" lang="en" sz="5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does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b="0" i="0" lang="en" sz="5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matter?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2-01 at 9.40.47 AM.png" id="77" name="Shape 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374" y="1155926"/>
            <a:ext cx="5807241" cy="2227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2-01 at 9.41.35 AM.png"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46555" y="1308036"/>
            <a:ext cx="5443896" cy="1950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2-01 at 9.42.45 AM.png" id="87" name="Shape 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6156" y="584845"/>
            <a:ext cx="5651868" cy="3809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7-02-01 at 9.47.09 AM.png"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2313" y="1152979"/>
            <a:ext cx="5320091" cy="216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ghtbulbs.jpg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4592" y="1207048"/>
            <a:ext cx="3794586" cy="2427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 b="29518" l="0" r="0" t="0"/>
          <a:stretch/>
        </p:blipFill>
        <p:spPr>
          <a:xfrm>
            <a:off x="69984" y="3935169"/>
            <a:ext cx="1231651" cy="1052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768702" y="559779"/>
            <a:ext cx="777057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entury Gothic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Equipping your board, sponsors and partners: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creen Shot 2017-02-01 at 10.00.54 AM.png" id="106" name="Shape 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943" y="239229"/>
            <a:ext cx="4249021" cy="34523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7-02-01 at 10.02.42 AM.png" id="107" name="Shape 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1069" y="1774376"/>
            <a:ext cx="3961122" cy="321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5038337" y="559779"/>
            <a:ext cx="37515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entury Gothic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Equipping your board, sponsors and partners to advocate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